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E1C06DA-F16E-4834-94FD-9A3AA5023A2C}" type="datetimeFigureOut">
              <a:rPr lang="en-US" smtClean="0"/>
              <a:t>9/20/2012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93DC006-13DB-4391-AB17-3FDE46F36EDF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cs.org/assets/uploads/slaves-in-field.jpg" TargetMode="External"/><Relationship Id="rId2" Type="http://schemas.openxmlformats.org/officeDocument/2006/relationships/hyperlink" Target="http://teachingamericanhistory.org/images/christy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britishbattles.com/images/revolution/Archibald-M-Willard-The-Spi.jpg" TargetMode="External"/><Relationship Id="rId4" Type="http://schemas.openxmlformats.org/officeDocument/2006/relationships/hyperlink" Target="http://www.illegalimmigrationstatistics.org/wp-content/uploads/2010/08/cmimg_1303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Joseph Parrish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Immigration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Then &amp; Now</a:t>
            </a:r>
            <a:endParaRPr lang="en-US" sz="4800" dirty="0"/>
          </a:p>
        </p:txBody>
      </p:sp>
      <p:pic>
        <p:nvPicPr>
          <p:cNvPr id="4" name="electronic essa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62400" y="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1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63246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Constitution Convention in 1787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88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1000" y="62484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African Slaves Working in American Cotton Fields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1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9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6248400"/>
            <a:ext cx="4495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American Colonists in 1776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1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61722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Illegal Immigrants being detained by Boarder Patrol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79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teachingamericanhistory.org/images/christy.jpg</a:t>
            </a:r>
            <a:endParaRPr lang="en-US" dirty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pcs.org/assets/uploads/slaves-in-field.jpg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www.illegalimmigrationstatistics.org/wp-content/uploads/2010/08/cmimg_13032.jpg</a:t>
            </a:r>
            <a:endParaRPr lang="en-US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www.britishbattles.com/images/revolution/Archibald-M-Willard-The-Spi.jpg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17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22</TotalTime>
  <Words>40</Words>
  <Application>Microsoft Office PowerPoint</Application>
  <PresentationFormat>On-screen Show (4:3)</PresentationFormat>
  <Paragraphs>11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Horizon</vt:lpstr>
      <vt:lpstr>Immigration Then &amp; Now</vt:lpstr>
      <vt:lpstr>PowerPoint Presentation</vt:lpstr>
      <vt:lpstr>PowerPoint Presentation</vt:lpstr>
      <vt:lpstr>PowerPoint Presentation</vt:lpstr>
      <vt:lpstr>PowerPoint Presentation</vt:lpstr>
      <vt:lpstr>Credits</vt:lpstr>
    </vt:vector>
  </TitlesOfParts>
  <Company>Cary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Immigration Then &amp; Now</dc:title>
  <dc:creator>Joseph Parrish</dc:creator>
  <cp:lastModifiedBy>Joseph Parrish</cp:lastModifiedBy>
  <cp:revision>3</cp:revision>
  <dcterms:created xsi:type="dcterms:W3CDTF">2012-09-21T03:56:20Z</dcterms:created>
  <dcterms:modified xsi:type="dcterms:W3CDTF">2012-09-21T04:19:01Z</dcterms:modified>
</cp:coreProperties>
</file>